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E9E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50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2083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89389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2473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47181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9486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92321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68349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11987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80511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8520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1741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6FBA70-16E6-463B-A7A8-BDD1FBF82F3D}" type="datetimeFigureOut">
              <a:rPr lang="en-US" smtClean="0"/>
              <a:t>3/12/2012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CEC13F-7864-4404-B7B4-0249580FA9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9741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5E9EFF">
                <a:alpha val="54902"/>
              </a:srgbClr>
            </a:gs>
            <a:gs pos="39999">
              <a:srgbClr val="85C2FF"/>
            </a:gs>
            <a:gs pos="70000">
              <a:srgbClr val="C4D6EB"/>
            </a:gs>
            <a:gs pos="100000">
              <a:srgbClr val="FFEBFA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1041023"/>
            <a:ext cx="9144000" cy="58169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400" b="1" dirty="0"/>
              <a:t>This is what I can do</a:t>
            </a:r>
            <a:r>
              <a:rPr lang="en-US" sz="4400" b="1" dirty="0" smtClean="0"/>
              <a:t>,</a:t>
            </a:r>
          </a:p>
          <a:p>
            <a:pPr algn="ctr"/>
            <a:r>
              <a:rPr lang="en-US" sz="4400" b="1" dirty="0" smtClean="0"/>
              <a:t>this </a:t>
            </a:r>
            <a:r>
              <a:rPr lang="en-US" sz="4400" b="1" dirty="0"/>
              <a:t>is what I can do, </a:t>
            </a:r>
            <a:endParaRPr lang="en-US" sz="4400" b="1" dirty="0" smtClean="0"/>
          </a:p>
          <a:p>
            <a:pPr algn="ctr"/>
            <a:r>
              <a:rPr lang="en-US" sz="4400" b="1" dirty="0" smtClean="0"/>
              <a:t>this </a:t>
            </a:r>
            <a:r>
              <a:rPr lang="en-US" sz="4400" b="1" dirty="0"/>
              <a:t>is what I can </a:t>
            </a:r>
            <a:r>
              <a:rPr lang="en-US" sz="4400" b="1" dirty="0" smtClean="0"/>
              <a:t>do. </a:t>
            </a:r>
            <a:endParaRPr lang="en-US" sz="4400" b="1" dirty="0"/>
          </a:p>
          <a:p>
            <a:pPr algn="ctr"/>
            <a:r>
              <a:rPr lang="en-US" sz="4400" b="1" dirty="0" smtClean="0"/>
              <a:t>Can </a:t>
            </a:r>
            <a:r>
              <a:rPr lang="en-US" sz="4400" b="1" dirty="0"/>
              <a:t>you do it too?</a:t>
            </a:r>
          </a:p>
          <a:p>
            <a:pPr algn="ctr"/>
            <a:endParaRPr lang="en-US" sz="2000" b="1" dirty="0" smtClean="0"/>
          </a:p>
          <a:p>
            <a:pPr algn="ctr"/>
            <a:r>
              <a:rPr lang="en-US" sz="4400" b="1" dirty="0" smtClean="0"/>
              <a:t>We </a:t>
            </a:r>
            <a:r>
              <a:rPr lang="en-US" sz="4400" b="1" dirty="0"/>
              <a:t>can do it just like you, </a:t>
            </a:r>
            <a:endParaRPr lang="en-US" sz="4400" b="1" dirty="0" smtClean="0"/>
          </a:p>
          <a:p>
            <a:pPr algn="ctr"/>
            <a:r>
              <a:rPr lang="en-US" sz="4400" b="1" dirty="0" smtClean="0"/>
              <a:t>we </a:t>
            </a:r>
            <a:r>
              <a:rPr lang="en-US" sz="4400" b="1" dirty="0"/>
              <a:t>can do it just like you, </a:t>
            </a:r>
            <a:endParaRPr lang="en-US" sz="4400" b="1" dirty="0" smtClean="0"/>
          </a:p>
          <a:p>
            <a:pPr algn="ctr"/>
            <a:r>
              <a:rPr lang="en-US" sz="4400" b="1" dirty="0" smtClean="0"/>
              <a:t>we </a:t>
            </a:r>
            <a:r>
              <a:rPr lang="en-US" sz="4400" b="1" dirty="0"/>
              <a:t>can do it just like you. </a:t>
            </a:r>
            <a:endParaRPr lang="en-US" sz="4400" b="1" dirty="0" smtClean="0"/>
          </a:p>
          <a:p>
            <a:pPr algn="ctr"/>
            <a:r>
              <a:rPr lang="en-US" sz="4400" b="1" dirty="0" smtClean="0"/>
              <a:t>We </a:t>
            </a:r>
            <a:r>
              <a:rPr lang="en-US" sz="4400" b="1" dirty="0"/>
              <a:t>can do it, too.</a:t>
            </a:r>
          </a:p>
        </p:txBody>
      </p:sp>
      <p:sp>
        <p:nvSpPr>
          <p:cNvPr id="5" name="Rectangle 4"/>
          <p:cNvSpPr/>
          <p:nvPr/>
        </p:nvSpPr>
        <p:spPr>
          <a:xfrm>
            <a:off x="1425319" y="0"/>
            <a:ext cx="6224781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i="1" cap="none" spc="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This is What I Can Do</a:t>
            </a:r>
            <a:endParaRPr lang="en-US" sz="5400" b="1" i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714500" y="747594"/>
            <a:ext cx="5715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/>
              <a:t>Sung to “Skip to My Lou”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5307263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72</Words>
  <Application>Microsoft Office PowerPoint</Application>
  <PresentationFormat>On-screen Show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denham</dc:creator>
  <cp:lastModifiedBy>denham</cp:lastModifiedBy>
  <cp:revision>1</cp:revision>
  <dcterms:created xsi:type="dcterms:W3CDTF">2012-03-12T19:49:55Z</dcterms:created>
  <dcterms:modified xsi:type="dcterms:W3CDTF">2012-03-12T19:53:57Z</dcterms:modified>
</cp:coreProperties>
</file>

<file path=docProps/thumbnail.jpeg>
</file>